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652" y="-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5B054-72B4-4092-980C-69C3722F3A3F}" type="datetimeFigureOut">
              <a:rPr lang="en-GB" smtClean="0"/>
              <a:t>09/11/2015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CBAE-955D-49C2-B444-49DCE401B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401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5B054-72B4-4092-980C-69C3722F3A3F}" type="datetimeFigureOut">
              <a:rPr lang="en-GB" smtClean="0"/>
              <a:t>09/11/2015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CBAE-955D-49C2-B444-49DCE401B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059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5B054-72B4-4092-980C-69C3722F3A3F}" type="datetimeFigureOut">
              <a:rPr lang="en-GB" smtClean="0"/>
              <a:t>09/11/2015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CBAE-955D-49C2-B444-49DCE401B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190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5B054-72B4-4092-980C-69C3722F3A3F}" type="datetimeFigureOut">
              <a:rPr lang="en-GB" smtClean="0"/>
              <a:t>09/11/2015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CBAE-955D-49C2-B444-49DCE401B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414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5B054-72B4-4092-980C-69C3722F3A3F}" type="datetimeFigureOut">
              <a:rPr lang="en-GB" smtClean="0"/>
              <a:t>09/11/2015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CBAE-955D-49C2-B444-49DCE401B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576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5B054-72B4-4092-980C-69C3722F3A3F}" type="datetimeFigureOut">
              <a:rPr lang="en-GB" smtClean="0"/>
              <a:t>09/11/2015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CBAE-955D-49C2-B444-49DCE401B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03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5B054-72B4-4092-980C-69C3722F3A3F}" type="datetimeFigureOut">
              <a:rPr lang="en-GB" smtClean="0"/>
              <a:t>09/11/2015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CBAE-955D-49C2-B444-49DCE401B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197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5B054-72B4-4092-980C-69C3722F3A3F}" type="datetimeFigureOut">
              <a:rPr lang="en-GB" smtClean="0"/>
              <a:t>09/11/2015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CBAE-955D-49C2-B444-49DCE401B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670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5B054-72B4-4092-980C-69C3722F3A3F}" type="datetimeFigureOut">
              <a:rPr lang="en-GB" smtClean="0"/>
              <a:t>09/11/2015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CBAE-955D-49C2-B444-49DCE401B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4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5B054-72B4-4092-980C-69C3722F3A3F}" type="datetimeFigureOut">
              <a:rPr lang="en-GB" smtClean="0"/>
              <a:t>09/11/2015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CBAE-955D-49C2-B444-49DCE401B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48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5B054-72B4-4092-980C-69C3722F3A3F}" type="datetimeFigureOut">
              <a:rPr lang="en-GB" smtClean="0"/>
              <a:t>09/11/2015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5CBAE-955D-49C2-B444-49DCE401B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174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5B054-72B4-4092-980C-69C3722F3A3F}" type="datetimeFigureOut">
              <a:rPr lang="en-GB" smtClean="0"/>
              <a:t>09/11/2015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5CBAE-955D-49C2-B444-49DCE401BE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43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855" y="2417008"/>
            <a:ext cx="2148345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Case Number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Type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Title</a:t>
            </a:r>
            <a:endParaRPr lang="en-US" sz="2800" dirty="0" smtClean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69755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4704" y="462653"/>
            <a:ext cx="509594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600" dirty="0" smtClean="0"/>
              <a:t>Contents Page</a:t>
            </a:r>
            <a:endParaRPr lang="en-GB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476672" y="1907704"/>
            <a:ext cx="576064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81233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1786" y="462653"/>
            <a:ext cx="206178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600" dirty="0" smtClean="0"/>
              <a:t>Index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3147310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1382" y="462653"/>
            <a:ext cx="410259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600" dirty="0" smtClean="0"/>
              <a:t>Documents</a:t>
            </a:r>
            <a:endParaRPr lang="en-GB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476672" y="1763688"/>
            <a:ext cx="4633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All documents required for a case on each page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9174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0248" y="462653"/>
            <a:ext cx="256486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600" dirty="0" smtClean="0"/>
              <a:t>Photos</a:t>
            </a:r>
            <a:endParaRPr lang="en-GB" sz="6600" dirty="0"/>
          </a:p>
        </p:txBody>
      </p:sp>
      <p:sp>
        <p:nvSpPr>
          <p:cNvPr id="4" name="Rectangle 3"/>
          <p:cNvSpPr/>
          <p:nvPr/>
        </p:nvSpPr>
        <p:spPr>
          <a:xfrm>
            <a:off x="908720" y="2051720"/>
            <a:ext cx="2160240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950128" y="5868144"/>
            <a:ext cx="2160240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950128" y="3932312"/>
            <a:ext cx="2160240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463546" y="5868144"/>
            <a:ext cx="2160240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463546" y="3932312"/>
            <a:ext cx="2160240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463546" y="2067020"/>
            <a:ext cx="2160240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288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9256" y="462653"/>
            <a:ext cx="562686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600" dirty="0" smtClean="0"/>
              <a:t>Patient Consent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986519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9232" y="462653"/>
            <a:ext cx="412690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600" dirty="0" smtClean="0"/>
              <a:t>Candidate</a:t>
            </a:r>
          </a:p>
          <a:p>
            <a:pPr algn="ctr"/>
            <a:r>
              <a:rPr lang="en-GB" sz="6600" dirty="0" smtClean="0"/>
              <a:t>Declaration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1034957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1557" y="462653"/>
            <a:ext cx="496225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600" dirty="0" smtClean="0"/>
              <a:t>Review Forms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4240627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47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Eaton</dc:creator>
  <cp:lastModifiedBy>Sarah Eaton</cp:lastModifiedBy>
  <cp:revision>1</cp:revision>
  <dcterms:created xsi:type="dcterms:W3CDTF">2015-11-09T13:07:23Z</dcterms:created>
  <dcterms:modified xsi:type="dcterms:W3CDTF">2015-11-09T13:15:49Z</dcterms:modified>
</cp:coreProperties>
</file>